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6" d="100"/>
          <a:sy n="46" d="100"/>
        </p:scale>
        <p:origin x="60" y="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902B-340F-40F7-B57C-3124C067B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0F93C-B1A0-4DEF-99EC-00EA18470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89102-7F0E-46E3-B930-D41B9BD8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14A2-64FE-40F5-84C8-F546BC81FF80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5202A-678F-46C4-9CD7-DED8755B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7E621-352C-48CA-9497-C1BDD63E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07D5-9189-40DE-B991-430106090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9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0373C-42EE-459E-BA8B-57AFBC29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82367-0786-4E10-B71C-6B1B9148D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4DC14-5AAE-4553-AEC2-4EF1127B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14A2-64FE-40F5-84C8-F546BC81FF80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0C921-58CC-4403-B14F-50DD58048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D0E76-0074-4089-91DB-D66D9C08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07D5-9189-40DE-B991-430106090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7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118AB-6128-490D-9D87-78CE8A06D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279ECD-5A13-46F2-8B39-581A9ECD5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DA7D2-B46D-4155-94D4-1C2B56250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14A2-64FE-40F5-84C8-F546BC81FF80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676C3-EB26-4B9E-A939-1869F6C33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7BF4-E743-49AA-B3E6-7824C8CD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07D5-9189-40DE-B991-430106090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96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AC903-7026-42FD-8037-DCFE6D11E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01734-84A3-4944-8191-29AAE034E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17C00-4760-4DB3-BBB0-693A8ED3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14A2-64FE-40F5-84C8-F546BC81FF80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24AA9-D9DF-4B8C-B6A8-C84F78ED7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631A5-6A48-44FB-AFC6-41BEE0FD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07D5-9189-40DE-B991-430106090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37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9B6BC-7D61-4347-B52F-ABBD2ADD2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79E7D-961C-4C74-BC85-4DC6D91B9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0080C-D743-4C03-B2B1-8F3E6902D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14A2-64FE-40F5-84C8-F546BC81FF80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9F4BD-AA72-45AC-B7F5-F474E897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D3FD9-71C1-4110-8AE7-10109CFE9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07D5-9189-40DE-B991-430106090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19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3D6AB-39DA-44D1-9E05-932AA4E2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B6BC9-A022-4DD1-AD25-FAFA1E0CF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9231E-A740-4FB9-AA58-59D9C7911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D2AD6-F1BD-4439-9E78-B34A2598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14A2-64FE-40F5-84C8-F546BC81FF80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B4127-7587-4954-9F62-A8346983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A999E-DC3E-456E-957A-262CA50F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07D5-9189-40DE-B991-430106090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0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AE13-D330-466A-AA92-9D322F567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FCEAF-BB0C-426B-AD81-BD5F65905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30422-1C65-4786-A4D4-B1F2C6533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2313D7-E8DE-48ED-B802-B8907BBD7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4B56A8-AEF9-4816-A5A9-5A136D8748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A04820-BA3A-485C-83C9-3FE01510A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14A2-64FE-40F5-84C8-F546BC81FF80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25C139-5FE8-44D5-86E7-9C1C7AFD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1B9AE1-E8E6-44C6-AE08-F1E3EAD4B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07D5-9189-40DE-B991-430106090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37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D0AA0-8D77-42DD-ACB8-46D64A90A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1DAB8-5F34-4268-B4CF-DFF0F2443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14A2-64FE-40F5-84C8-F546BC81FF80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4185A3-3D5B-48C7-92DC-8A5E6282E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1AA11-BD9F-4F74-BB2C-9A1EF6B7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07D5-9189-40DE-B991-430106090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04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3543A-CE78-4161-96CE-1F52F776D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14A2-64FE-40F5-84C8-F546BC81FF80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90771-A96C-4157-ABB8-B19EC48A2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0CEAB-A7DE-4470-9D11-5AF4C55C3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07D5-9189-40DE-B991-430106090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47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3449F-6569-4C2B-8798-4CB38A993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3C373-40BA-4072-898A-790EE9B8C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BBC05-9E84-4C25-AD80-F34075F7A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2113E-6979-4025-B0FA-CD68BC4C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14A2-64FE-40F5-84C8-F546BC81FF80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AFF14-3CB0-4DD6-A880-C2DD875A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C78E0-4833-4F9F-8ED7-40FD619A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07D5-9189-40DE-B991-430106090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42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48807-E4D0-44A4-94BA-EB8C02A59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959E2-AF9C-4668-B6B0-68557E13D8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B9F6B-373D-446B-AEC3-C70048486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0F4EA-74F0-4101-939F-FD3C88568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14A2-64FE-40F5-84C8-F546BC81FF80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51852-3708-47FD-A2F3-81159287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0F7D4-000B-4F16-AE50-D765FDA1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07D5-9189-40DE-B991-430106090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9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26CEB4-C739-4D6F-8E75-1D93468A1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EF373-D8B0-422A-B04F-D75981132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A4019-01E5-4BAD-A904-DF7A48715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C14A2-64FE-40F5-84C8-F546BC81FF80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64D3D-F05D-48F3-BB8A-FC162CB51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307B-3FF3-438B-820F-BF19D7009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607D5-9189-40DE-B991-430106090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21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https://www.flickr.com/photos/86530412@N02/8334443952" TargetMode="External"/><Relationship Id="rId3" Type="http://schemas.openxmlformats.org/officeDocument/2006/relationships/hyperlink" Target="https://en.wikipedia.org/wiki/File:Globe_Atlantic.svg" TargetMode="External"/><Relationship Id="rId7" Type="http://schemas.openxmlformats.org/officeDocument/2006/relationships/hyperlink" Target="http://www.geograph.org.uk/photo/657648" TargetMode="External"/><Relationship Id="rId12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11" Type="http://schemas.openxmlformats.org/officeDocument/2006/relationships/hyperlink" Target="https://www.crookedbrains.net/2019/03/how-to-reuse-plastic-bottle-caps.html" TargetMode="External"/><Relationship Id="rId5" Type="http://schemas.openxmlformats.org/officeDocument/2006/relationships/hyperlink" Target="https://mindbrewblog.wordpress.com/2014/04/01/b-bird-feeder-a2z-april-blogging-challenge-2014/" TargetMode="External"/><Relationship Id="rId10" Type="http://schemas.openxmlformats.org/officeDocument/2006/relationships/image" Target="../media/image5.jpg"/><Relationship Id="rId4" Type="http://schemas.openxmlformats.org/officeDocument/2006/relationships/image" Target="../media/image2.jpg"/><Relationship Id="rId9" Type="http://schemas.openxmlformats.org/officeDocument/2006/relationships/hyperlink" Target="https://www.creativejewishmom.com/2014/12/diy-upcycled-plastic-bag-pom-pom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alloon, soccer, ball&#10;&#10;Description automatically generated">
            <a:extLst>
              <a:ext uri="{FF2B5EF4-FFF2-40B4-BE49-F238E27FC236}">
                <a16:creationId xmlns:a16="http://schemas.microsoft.com/office/drawing/2014/main" id="{56A24D62-1232-4F16-B078-03A161789A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9459" r="9090" b="18978"/>
          <a:stretch/>
        </p:blipFill>
        <p:spPr>
          <a:xfrm>
            <a:off x="3380510" y="4949"/>
            <a:ext cx="8880764" cy="683476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18938-DFA7-4E5D-95C3-AE7C9B51E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309" y="-76767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dirty="0"/>
              <a:t>Geography Challenge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C62E71-A48A-41FD-8893-73179EADC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606" y="2812473"/>
            <a:ext cx="4654158" cy="3419844"/>
          </a:xfrm>
        </p:spPr>
        <p:txBody>
          <a:bodyPr>
            <a:normAutofit fontScale="62500" lnSpcReduction="20000"/>
          </a:bodyPr>
          <a:lstStyle/>
          <a:p>
            <a:endParaRPr lang="en-GB" dirty="0"/>
          </a:p>
          <a:p>
            <a:r>
              <a:rPr lang="en-GB" sz="2900" dirty="0"/>
              <a:t>The Geography Department would like to challenge you to make something  useful from materials that would otherwise be thrown away. </a:t>
            </a:r>
          </a:p>
          <a:p>
            <a:endParaRPr lang="en-GB" sz="2900" dirty="0"/>
          </a:p>
          <a:p>
            <a:endParaRPr lang="en-GB" sz="2900" dirty="0"/>
          </a:p>
          <a:p>
            <a:endParaRPr lang="en-GB" dirty="0"/>
          </a:p>
          <a:p>
            <a:r>
              <a:rPr lang="en-GB" dirty="0"/>
              <a:t>You can send a picture of your creation, write about it or create a video pitching it to us. Extra points will be awarded for ideas which help the planet. </a:t>
            </a:r>
          </a:p>
          <a:p>
            <a:r>
              <a:rPr lang="en-GB" dirty="0"/>
              <a:t>Send your ideas to: h.coward@poolhayes.attrust.org.uk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bird sitting on top of a table&#10;&#10;Description automatically generated">
            <a:extLst>
              <a:ext uri="{FF2B5EF4-FFF2-40B4-BE49-F238E27FC236}">
                <a16:creationId xmlns:a16="http://schemas.microsoft.com/office/drawing/2014/main" id="{D6D54999-BFF0-4AB6-BC7E-DDA73B1E76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1043929">
            <a:off x="5714999" y="834394"/>
            <a:ext cx="1633105" cy="1633105"/>
          </a:xfrm>
          <a:prstGeom prst="rect">
            <a:avLst/>
          </a:prstGeom>
        </p:spPr>
      </p:pic>
      <p:pic>
        <p:nvPicPr>
          <p:cNvPr id="12" name="Picture 11" descr="A garden in front of a building&#10;&#10;Description automatically generated">
            <a:extLst>
              <a:ext uri="{FF2B5EF4-FFF2-40B4-BE49-F238E27FC236}">
                <a16:creationId xmlns:a16="http://schemas.microsoft.com/office/drawing/2014/main" id="{2A9982D7-2B84-4D57-99FE-4D0450382F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639335">
            <a:off x="8520519" y="909714"/>
            <a:ext cx="2281381" cy="1711036"/>
          </a:xfrm>
          <a:prstGeom prst="rect">
            <a:avLst/>
          </a:prstGeom>
        </p:spPr>
      </p:pic>
      <p:pic>
        <p:nvPicPr>
          <p:cNvPr id="18" name="Picture 17" descr="A picture containing colorful, kite, yellow, table&#10;&#10;Description automatically generated">
            <a:extLst>
              <a:ext uri="{FF2B5EF4-FFF2-40B4-BE49-F238E27FC236}">
                <a16:creationId xmlns:a16="http://schemas.microsoft.com/office/drawing/2014/main" id="{2FE89E73-5680-4E5E-9D62-D0F301BCF6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 rot="795637">
            <a:off x="6921140" y="3397314"/>
            <a:ext cx="1095623" cy="1413354"/>
          </a:xfrm>
          <a:prstGeom prst="rect">
            <a:avLst/>
          </a:prstGeom>
        </p:spPr>
      </p:pic>
      <p:pic>
        <p:nvPicPr>
          <p:cNvPr id="21" name="Picture 20" descr="A cup of coffee on a table&#10;&#10;Description automatically generated">
            <a:extLst>
              <a:ext uri="{FF2B5EF4-FFF2-40B4-BE49-F238E27FC236}">
                <a16:creationId xmlns:a16="http://schemas.microsoft.com/office/drawing/2014/main" id="{DF367849-52D0-4F7A-8EC0-A7B852951AF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 rot="20494100">
            <a:off x="9056760" y="3738654"/>
            <a:ext cx="1258757" cy="1751663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B4EB794-CC30-426E-825D-1CFFCC29AF2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3380510" y="1328346"/>
            <a:ext cx="1314456" cy="87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68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Geography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Challenge</dc:title>
  <dc:creator>sam_coward2003@yahoo.co.uk</dc:creator>
  <cp:lastModifiedBy>sam_coward2003@yahoo.co.uk</cp:lastModifiedBy>
  <cp:revision>2</cp:revision>
  <dcterms:created xsi:type="dcterms:W3CDTF">2020-06-19T12:29:01Z</dcterms:created>
  <dcterms:modified xsi:type="dcterms:W3CDTF">2020-06-19T12:43:40Z</dcterms:modified>
</cp:coreProperties>
</file>