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4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76" autoAdjust="0"/>
    <p:restoredTop sz="94660"/>
  </p:normalViewPr>
  <p:slideViewPr>
    <p:cSldViewPr snapToGrid="0">
      <p:cViewPr varScale="1">
        <p:scale>
          <a:sx n="59" d="100"/>
          <a:sy n="59" d="100"/>
        </p:scale>
        <p:origin x="7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6FE1A0-A2C8-4962-9903-0F50BF2103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799329-9044-46CC-8844-10597E907F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BDDE20-250F-49B8-84E7-E8830E717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2084A-CE4C-4AF3-8B69-BCE4622CA7C2}" type="datetimeFigureOut">
              <a:rPr lang="en-GB" smtClean="0"/>
              <a:t>22/06/2020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405575-48CE-4F63-A0B7-71482F8A18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B9AD5F-223E-4FAF-8C90-360E419E7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11ED2-2C2D-4E5B-BC3B-C202722DE2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9883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AA65E-0278-4C0C-83A9-47C217812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0F9460-F2FB-4A35-9955-C7DB5727DF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2E6C98-1942-4FE9-9D5C-D54501DBFA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2084A-CE4C-4AF3-8B69-BCE4622CA7C2}" type="datetimeFigureOut">
              <a:rPr lang="en-GB" smtClean="0"/>
              <a:t>22/06/2020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81388C-D169-4690-BFDF-03343CD18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B7D161-E2E4-4536-88B9-EFD100686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11ED2-2C2D-4E5B-BC3B-C202722DE2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6950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CDA5E2E-549B-4B2D-9C83-CDD1324019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760F04-4505-4511-950C-84FF3E72C4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0DD3E9-550E-4C7F-BB3B-59D8F31654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2084A-CE4C-4AF3-8B69-BCE4622CA7C2}" type="datetimeFigureOut">
              <a:rPr lang="en-GB" smtClean="0"/>
              <a:t>22/06/2020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6D53D2-A440-4112-8759-513F06178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ECEAFE-3000-4338-AE4B-861719689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11ED2-2C2D-4E5B-BC3B-C202722DE2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1756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76DD9-D311-4FBA-A75C-1A9A1DCF8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521A83-40B8-4547-9CF3-8CA35EB1B0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1C6123-C7A9-467C-A3C9-033EE07969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2084A-CE4C-4AF3-8B69-BCE4622CA7C2}" type="datetimeFigureOut">
              <a:rPr lang="en-GB" smtClean="0"/>
              <a:t>22/06/2020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59F3C4-3F1B-46DC-B6E8-A542309FF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9DF8E9-3899-4C26-9A6C-3BE84A200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11ED2-2C2D-4E5B-BC3B-C202722DE2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9595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84BA2-88B6-44E8-923C-1F2A409D2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ED707A-39C3-4C32-A52C-33729F4EDE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F049B1-8E8F-4D4A-9404-3391ACA350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2084A-CE4C-4AF3-8B69-BCE4622CA7C2}" type="datetimeFigureOut">
              <a:rPr lang="en-GB" smtClean="0"/>
              <a:t>22/06/2020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248E26-78FE-4415-A2B1-33B8C384A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118EE1-3900-4214-9DBD-2375569FE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11ED2-2C2D-4E5B-BC3B-C202722DE2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7067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C3162-8373-4378-B3B2-F5D9D8030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9FBF1F-15A7-47F2-8134-0EBB790C78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03F20E-12CB-48ED-BA68-865336B9B2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68F114-F670-40F5-823A-EE7262DB6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2084A-CE4C-4AF3-8B69-BCE4622CA7C2}" type="datetimeFigureOut">
              <a:rPr lang="en-GB" smtClean="0"/>
              <a:t>22/06/2020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F60115-520F-402A-AEAB-FC15E6DC9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33C5C9-3CF6-490D-B2C3-599A4D830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11ED2-2C2D-4E5B-BC3B-C202722DE2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8088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FADF7D-C136-4713-85CF-6B5FF267F2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CCC13E-814C-4339-B8A2-72EF96A77B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4EBBC7-5DC5-4E5C-B0FC-730F76EAD6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8F3058-741B-4D37-953C-913691E8A7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5D6E85-AA32-4520-8C29-3040E72255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C0CF55-C4AB-4E4B-AC6A-4F4D973C58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2084A-CE4C-4AF3-8B69-BCE4622CA7C2}" type="datetimeFigureOut">
              <a:rPr lang="en-GB" smtClean="0"/>
              <a:t>22/06/2020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1419B84-48FA-4147-9096-6EB5E4C14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52D6900-C1E2-43AF-89A3-F63E50991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11ED2-2C2D-4E5B-BC3B-C202722DE2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7676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9B144-70C7-41DC-841D-FB3F2B1BA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B11B14-C6EB-450B-BC87-7C464D309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2084A-CE4C-4AF3-8B69-BCE4622CA7C2}" type="datetimeFigureOut">
              <a:rPr lang="en-GB" smtClean="0"/>
              <a:t>22/06/2020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E5262A-A050-45A4-89BE-793E3A618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130FBE-1281-47FE-8689-11DF56AAF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11ED2-2C2D-4E5B-BC3B-C202722DE2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1808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D7C3E62-D94B-4460-9095-52354DDD2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2084A-CE4C-4AF3-8B69-BCE4622CA7C2}" type="datetimeFigureOut">
              <a:rPr lang="en-GB" smtClean="0"/>
              <a:t>22/06/2020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77E207-6505-4781-9935-7F5E92A39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646389-98DC-4669-A17D-B6A9C8E01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11ED2-2C2D-4E5B-BC3B-C202722DE2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3423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73F73-125D-4EA7-AF02-4E3833C58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897109-0F15-4DAF-BDF2-185238F9B8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0C2F8A-59C0-4516-98FA-338BC7C11D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62B079-2E7B-4786-828D-2D41EDC42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2084A-CE4C-4AF3-8B69-BCE4622CA7C2}" type="datetimeFigureOut">
              <a:rPr lang="en-GB" smtClean="0"/>
              <a:t>22/06/2020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106510-3191-4A05-8F33-24CE7EB3AF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45CA98-BEE6-4A0F-979D-490E3D71A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11ED2-2C2D-4E5B-BC3B-C202722DE2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2610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5F3CE0-90A2-42E4-900F-4528D678F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22307A5-DE6E-4523-969D-0AB7D38794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F5BFAC-D521-48EF-9B81-135C5150CB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EC1D08-D366-444C-B920-9769149DA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2084A-CE4C-4AF3-8B69-BCE4622CA7C2}" type="datetimeFigureOut">
              <a:rPr lang="en-GB" smtClean="0"/>
              <a:t>22/06/2020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360601-EFD9-4C26-8E18-EEEC3C380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75A0A9-6145-4341-A5B7-C0CCC48F1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11ED2-2C2D-4E5B-BC3B-C202722DE2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2613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CD94AFF-06FA-494E-8300-46F7C0F61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FB0133-6FF8-4013-AB38-9600014D05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7FFD58-C68F-4430-858C-1B5CB5824D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52084A-CE4C-4AF3-8B69-BCE4622CA7C2}" type="datetimeFigureOut">
              <a:rPr lang="en-GB" smtClean="0"/>
              <a:t>22/06/2020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07BAAB-E5BE-4A2F-9F1F-EC517A9D14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51D3F7-8CA5-447F-8875-49732C8CBD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111ED2-2C2D-4E5B-BC3B-C202722DE2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8081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5AAB9-0320-470F-AECF-AE2587C422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9628" y="182879"/>
            <a:ext cx="8778240" cy="6467301"/>
          </a:xfrm>
          <a:solidFill>
            <a:schemeClr val="bg1"/>
          </a:solidFill>
        </p:spPr>
        <p:txBody>
          <a:bodyPr>
            <a:normAutofit/>
          </a:bodyPr>
          <a:lstStyle/>
          <a:p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9B2BA6C-7671-4655-ABA2-ECEEC152C12C}"/>
              </a:ext>
            </a:extLst>
          </p:cNvPr>
          <p:cNvSpPr/>
          <p:nvPr/>
        </p:nvSpPr>
        <p:spPr>
          <a:xfrm>
            <a:off x="352059" y="1679174"/>
            <a:ext cx="8542559" cy="43396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Year 7 Challenge</a:t>
            </a:r>
          </a:p>
          <a:p>
            <a:pPr algn="ctr"/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Hi everyone, your challenge is to send me a drawing or poster on what you like and know about science.</a:t>
            </a:r>
          </a:p>
          <a:p>
            <a:pPr algn="ctr"/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You could talk about 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An experiment you did at your primary school</a:t>
            </a:r>
          </a:p>
          <a:p>
            <a:pPr algn="ctr"/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or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A cool thing you did at home that links to science</a:t>
            </a:r>
          </a:p>
          <a:p>
            <a:pPr algn="ctr"/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or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Which aspects of science you like the best and why.</a:t>
            </a:r>
          </a:p>
          <a:p>
            <a:pPr algn="ctr"/>
            <a:endParaRPr lang="en-US" sz="3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59EBB2C8-1947-4E05-A21D-A2BC2CB59C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5990" y="210421"/>
            <a:ext cx="3319210" cy="1438198"/>
          </a:xfrm>
          <a:prstGeom prst="rect">
            <a:avLst/>
          </a:prstGeom>
        </p:spPr>
      </p:pic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C16DBA63-4D13-4000-AA2D-76FBF4D6F7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949" y="264129"/>
            <a:ext cx="1509992" cy="1509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A glass of orange juice&#10;&#10;Description automatically generated">
            <a:extLst>
              <a:ext uri="{FF2B5EF4-FFF2-40B4-BE49-F238E27FC236}">
                <a16:creationId xmlns:a16="http://schemas.microsoft.com/office/drawing/2014/main" id="{BB727169-65D7-493C-875C-8F7DE2ED069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5893" b="8360"/>
          <a:stretch/>
        </p:blipFill>
        <p:spPr>
          <a:xfrm>
            <a:off x="149628" y="348888"/>
            <a:ext cx="2108206" cy="1368625"/>
          </a:xfrm>
          <a:prstGeom prst="rect">
            <a:avLst/>
          </a:prstGeom>
        </p:spPr>
      </p:pic>
      <p:pic>
        <p:nvPicPr>
          <p:cNvPr id="11" name="Picture 10" descr="A picture containing indoor, table, cup, sitting&#10;&#10;Description automatically generated">
            <a:extLst>
              <a:ext uri="{FF2B5EF4-FFF2-40B4-BE49-F238E27FC236}">
                <a16:creationId xmlns:a16="http://schemas.microsoft.com/office/drawing/2014/main" id="{74DFFBAF-DACE-42A8-9650-ABF75BB158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257" y="5424267"/>
            <a:ext cx="1585485" cy="1189114"/>
          </a:xfrm>
          <a:prstGeom prst="rect">
            <a:avLst/>
          </a:prstGeom>
        </p:spPr>
      </p:pic>
      <p:pic>
        <p:nvPicPr>
          <p:cNvPr id="13" name="Picture 12" descr="A picture containing light, animal, green, looking&#10;&#10;Description automatically generated">
            <a:extLst>
              <a:ext uri="{FF2B5EF4-FFF2-40B4-BE49-F238E27FC236}">
                <a16:creationId xmlns:a16="http://schemas.microsoft.com/office/drawing/2014/main" id="{4D3A743C-DB69-47D1-9AB2-CF44E2062E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86" y="5366572"/>
            <a:ext cx="1558977" cy="1239187"/>
          </a:xfrm>
          <a:prstGeom prst="rect">
            <a:avLst/>
          </a:prstGeom>
        </p:spPr>
      </p:pic>
      <p:pic>
        <p:nvPicPr>
          <p:cNvPr id="15" name="Picture 14" descr="A frog sitting on the grass&#10;&#10;Description automatically generated">
            <a:extLst>
              <a:ext uri="{FF2B5EF4-FFF2-40B4-BE49-F238E27FC236}">
                <a16:creationId xmlns:a16="http://schemas.microsoft.com/office/drawing/2014/main" id="{A9B043DF-25AD-4FC7-8B73-51DD88C0EF7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258" y="5309370"/>
            <a:ext cx="1710430" cy="1242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9240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</TotalTime>
  <Words>69</Words>
  <Application>Microsoft Office PowerPoint</Application>
  <PresentationFormat>On-screen Show (4:3)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 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Sanders.P - Science</dc:creator>
  <cp:lastModifiedBy>Sanders.P - Science</cp:lastModifiedBy>
  <cp:revision>8</cp:revision>
  <dcterms:created xsi:type="dcterms:W3CDTF">2020-06-19T12:46:24Z</dcterms:created>
  <dcterms:modified xsi:type="dcterms:W3CDTF">2020-06-22T09:15:22Z</dcterms:modified>
</cp:coreProperties>
</file>